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72" r:id="rId2"/>
    <p:sldId id="273" r:id="rId3"/>
    <p:sldId id="258" r:id="rId4"/>
    <p:sldId id="278" r:id="rId5"/>
    <p:sldId id="275" r:id="rId6"/>
    <p:sldId id="277" r:id="rId7"/>
    <p:sldId id="280" r:id="rId8"/>
    <p:sldId id="281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8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9" autoAdjust="0"/>
    <p:restoredTop sz="94660"/>
  </p:normalViewPr>
  <p:slideViewPr>
    <p:cSldViewPr>
      <p:cViewPr>
        <p:scale>
          <a:sx n="70" d="100"/>
          <a:sy n="70" d="100"/>
        </p:scale>
        <p:origin x="-3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7C7D3-C19E-4F08-B196-343F1790AF0F}" type="datetimeFigureOut">
              <a:rPr lang="ru-RU" smtClean="0"/>
              <a:t>24.01.2006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29EB9-CEC3-4A64-BEEA-4C0CE1420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15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29EB9-CEC3-4A64-BEEA-4C0CE142049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273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29EB9-CEC3-4A64-BEEA-4C0CE142049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45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24.01.2006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24.01.2006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24.01.2006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24.01.2006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24.01.2006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24.01.2006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920880" cy="2045785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effectLst/>
              </a:rPr>
              <a:t>Муниципальное бюджетное дошкольное образовательное учреждение</a:t>
            </a:r>
            <a:br>
              <a:rPr lang="ru-RU" sz="2800" dirty="0">
                <a:solidFill>
                  <a:schemeClr val="tx1"/>
                </a:solidFill>
                <a:effectLst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</a:rPr>
              <a:t>детский </a:t>
            </a:r>
            <a:r>
              <a:rPr lang="ru-RU" sz="2800" dirty="0">
                <a:solidFill>
                  <a:schemeClr val="tx1"/>
                </a:solidFill>
                <a:effectLst/>
              </a:rPr>
              <a:t>сад 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</a:rPr>
              <a:t>№ 5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5</a:t>
            </a:r>
            <a:r>
              <a:rPr lang="ru-RU" sz="2800" dirty="0">
                <a:solidFill>
                  <a:schemeClr val="tx1"/>
                </a:solidFill>
                <a:effectLst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</a:rPr>
            </a:br>
            <a:endParaRPr lang="ru-RU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708920"/>
            <a:ext cx="8496944" cy="1512168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Презентация   мини - музея</a:t>
            </a:r>
            <a:r>
              <a:rPr lang="ru-RU" sz="2800" b="1" dirty="0">
                <a:solidFill>
                  <a:srgbClr val="7030A0"/>
                </a:solidFill>
              </a:rPr>
              <a:t/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« В гостях у сказки»</a:t>
            </a:r>
          </a:p>
          <a:p>
            <a:pPr algn="ctr"/>
            <a:endParaRPr lang="ru-RU" sz="28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Воспитатель  старшей группы</a:t>
            </a:r>
          </a:p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Подшибякина</a:t>
            </a:r>
            <a:r>
              <a:rPr lang="ru-RU" sz="2800" b="1" dirty="0" smtClean="0">
                <a:solidFill>
                  <a:srgbClr val="7030A0"/>
                </a:solidFill>
              </a:rPr>
              <a:t> О.И.</a:t>
            </a:r>
            <a:r>
              <a:rPr lang="ru-RU" sz="2800" b="1" dirty="0">
                <a:solidFill>
                  <a:srgbClr val="7030A0"/>
                </a:solidFill>
              </a:rPr>
              <a:t/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/>
            </a:r>
            <a:br>
              <a:rPr lang="ru-RU" sz="2800" b="1" dirty="0">
                <a:solidFill>
                  <a:srgbClr val="7030A0"/>
                </a:solidFill>
              </a:rPr>
            </a:br>
            <a:endParaRPr lang="ru-RU" sz="2800" b="1" dirty="0" smtClean="0">
              <a:solidFill>
                <a:srgbClr val="7030A0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7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8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86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4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97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75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59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13391" y="1700808"/>
            <a:ext cx="6378669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</a:t>
            </a:r>
            <a:r>
              <a:rPr lang="ru-RU" sz="8800" b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!   </a:t>
            </a:r>
            <a:endParaRPr lang="ru-RU" sz="88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666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Значимость программы музея « В гостях у сказки» заключается в создании развивающей среды.</a:t>
            </a:r>
          </a:p>
          <a:p>
            <a:pPr marL="109728" indent="0">
              <a:buNone/>
            </a:pPr>
            <a:r>
              <a:rPr lang="ru-RU" dirty="0" smtClean="0"/>
              <a:t>В обычном музее ребёнок – лишь пассивный созерцатель, а здесь он – соавтор, творец экспозиции, не только он сам, но и его родители.</a:t>
            </a:r>
          </a:p>
          <a:p>
            <a:pPr marL="109728" indent="0">
              <a:buNone/>
            </a:pPr>
            <a:r>
              <a:rPr lang="ru-RU" dirty="0" smtClean="0"/>
              <a:t>Роль музея в процессе социализации состоит</a:t>
            </a:r>
          </a:p>
          <a:p>
            <a:pPr marL="109728" indent="0">
              <a:buNone/>
            </a:pPr>
            <a:r>
              <a:rPr lang="ru-RU" dirty="0" smtClean="0"/>
              <a:t>В приобщении воспитанников к существующим нормам и ценностям.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Уважаемые родители!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7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4"/>
          <p:cNvSpPr>
            <a:spLocks noGrp="1"/>
          </p:cNvSpPr>
          <p:nvPr>
            <p:ph idx="1"/>
          </p:nvPr>
        </p:nvSpPr>
        <p:spPr>
          <a:xfrm>
            <a:off x="533194" y="2658626"/>
            <a:ext cx="8137152" cy="3000286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Tx/>
              <a:buNone/>
            </a:pPr>
            <a:r>
              <a:rPr lang="ru-RU" altLang="ru-RU" b="1" u="sng" dirty="0" smtClean="0">
                <a:solidFill>
                  <a:srgbClr val="002060"/>
                </a:solidFill>
              </a:rPr>
              <a:t>Задачи: </a:t>
            </a:r>
            <a:r>
              <a:rPr lang="ru-RU" altLang="ru-RU" b="1" dirty="0" smtClean="0">
                <a:solidFill>
                  <a:srgbClr val="002060"/>
                </a:solidFill>
              </a:rPr>
              <a:t>формирование условий для творческой самореализации ребёнка на основе работы со сказкой, развивать и реализовывать его творческий  потенциал,  креативность, оптимизация интереса к чтению художественной литературы; расширение кругозора  детей, воспитание личности на основе нравственных ценностей.</a:t>
            </a:r>
            <a:endParaRPr lang="ru-RU" altLang="ru-RU" b="1" u="sng" dirty="0" smtClean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3DAD8-4CF8-4C50-A49C-563D602BCF7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692696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/>
              <a:t>Цель </a:t>
            </a:r>
            <a:r>
              <a:rPr lang="ru-RU" sz="2400" b="1" dirty="0" smtClean="0"/>
              <a:t> создания музея – эффективная и целенаправленная организация работы по нравственному и патриотическому  воспитанию, социализация и воспитание творческой личности воспитанников средствами музея.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1750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76978"/>
            <a:ext cx="813690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Calibri"/>
              </a:rPr>
              <a:t>Основные принципы</a:t>
            </a:r>
          </a:p>
          <a:p>
            <a:pPr algn="ctr"/>
            <a:endParaRPr lang="ru-RU" sz="2400" b="1" dirty="0">
              <a:solidFill>
                <a:srgbClr val="008000"/>
              </a:solidFill>
              <a:latin typeface="Calibri"/>
            </a:endParaRPr>
          </a:p>
          <a:p>
            <a:pPr algn="ctr"/>
            <a:r>
              <a:rPr lang="ru-RU" sz="2000" b="1" i="1" dirty="0">
                <a:solidFill>
                  <a:srgbClr val="7030A0"/>
                </a:solidFill>
                <a:latin typeface="Calibri"/>
              </a:rPr>
              <a:t>Н</a:t>
            </a:r>
            <a:r>
              <a:rPr lang="ru-RU" sz="2000" b="1" i="1" dirty="0" smtClean="0">
                <a:solidFill>
                  <a:srgbClr val="7030A0"/>
                </a:solidFill>
                <a:latin typeface="Calibri"/>
              </a:rPr>
              <a:t>аглядность: обеспечивает познавательный интерес и эмоциональное восприятие;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Calibri"/>
              </a:rPr>
              <a:t>Доступность: обеспечивает непосредственный доступ к предметам и экспозициям музея.</a:t>
            </a:r>
          </a:p>
          <a:p>
            <a:pPr algn="ctr"/>
            <a:endParaRPr lang="ru-RU" sz="2000" b="1" i="1" dirty="0">
              <a:solidFill>
                <a:srgbClr val="7030A0"/>
              </a:solidFill>
              <a:latin typeface="Calibri"/>
            </a:endParaRP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Calibri"/>
              </a:rPr>
              <a:t>Виды детской деятельности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Calibri"/>
              </a:rPr>
              <a:t>Игровые, словесные,продуктивная,коммуникативная,познавательно-исследовательская,совместно-с родителями, чтение художественной литературы.</a:t>
            </a:r>
            <a:endParaRPr lang="ru-RU" sz="2000" b="1" i="1" dirty="0">
              <a:solidFill>
                <a:srgbClr val="7030A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707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Шестиугольник 4"/>
          <p:cNvSpPr/>
          <p:nvPr/>
        </p:nvSpPr>
        <p:spPr>
          <a:xfrm>
            <a:off x="1928794" y="1000108"/>
            <a:ext cx="5357850" cy="2000264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Образовательный процесс</a:t>
            </a: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08" y="1142985"/>
            <a:ext cx="492922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300" dirty="0" smtClean="0"/>
          </a:p>
          <a:p>
            <a:pPr algn="ctr"/>
            <a:r>
              <a:rPr lang="ru-RU" sz="1300" b="1" i="1" dirty="0" smtClean="0">
                <a:solidFill>
                  <a:srgbClr val="800000"/>
                </a:solidFill>
              </a:rPr>
              <a:t>Цель</a:t>
            </a:r>
            <a:r>
              <a:rPr lang="ru-RU" sz="1300" dirty="0" smtClean="0"/>
              <a:t>: обеспечить развитие личности детей дошкольного возраста в различных видах общения и деятельности с учетом их возрастных, индивидуальных, психологических и физиологических особенностей. Развитие личности, мотивации и способностей детей в различных видах деятельности и охватывает направления развития и образования детей (образовательные области)</a:t>
            </a:r>
            <a:endParaRPr lang="ru-RU" sz="1300" dirty="0"/>
          </a:p>
        </p:txBody>
      </p:sp>
      <p:sp>
        <p:nvSpPr>
          <p:cNvPr id="13" name="Шестиугольник 12"/>
          <p:cNvSpPr/>
          <p:nvPr/>
        </p:nvSpPr>
        <p:spPr>
          <a:xfrm>
            <a:off x="500034" y="2718519"/>
            <a:ext cx="2487790" cy="1357322"/>
          </a:xfrm>
          <a:prstGeom prst="hexag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800000"/>
                </a:solidFill>
              </a:rPr>
              <a:t>Социально-коммуникативное развитие</a:t>
            </a:r>
            <a:endParaRPr lang="ru-RU" sz="1400" dirty="0">
              <a:solidFill>
                <a:srgbClr val="800000"/>
              </a:solidFill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1835696" y="4075841"/>
            <a:ext cx="2250516" cy="1285884"/>
          </a:xfrm>
          <a:prstGeom prst="hexagon">
            <a:avLst/>
          </a:prstGeom>
          <a:solidFill>
            <a:srgbClr val="B864B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800000"/>
                </a:solidFill>
              </a:rPr>
              <a:t>Познавательное развитие</a:t>
            </a:r>
            <a:endParaRPr lang="ru-RU" sz="1400" dirty="0">
              <a:solidFill>
                <a:srgbClr val="800000"/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5286380" y="4180367"/>
            <a:ext cx="2000264" cy="1357322"/>
          </a:xfrm>
          <a:prstGeom prst="hexagon">
            <a:avLst/>
          </a:prstGeom>
          <a:solidFill>
            <a:srgbClr val="52CC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800000"/>
                </a:solidFill>
              </a:rPr>
              <a:t>Физическое развитие</a:t>
            </a:r>
            <a:endParaRPr lang="ru-RU" sz="1400" dirty="0">
              <a:solidFill>
                <a:srgbClr val="800000"/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3722754" y="3286124"/>
            <a:ext cx="1928826" cy="1285884"/>
          </a:xfrm>
          <a:prstGeom prst="hexagon">
            <a:avLst/>
          </a:prstGeom>
          <a:solidFill>
            <a:srgbClr val="C1C95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800000"/>
                </a:solidFill>
              </a:rPr>
              <a:t>Речевое развитие</a:t>
            </a:r>
            <a:endParaRPr lang="ru-RU" sz="1600" dirty="0">
              <a:solidFill>
                <a:srgbClr val="800000"/>
              </a:solidFill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6583951" y="2754798"/>
            <a:ext cx="2375437" cy="1357322"/>
          </a:xfrm>
          <a:prstGeom prst="hexagon">
            <a:avLst/>
          </a:prstGeom>
          <a:solidFill>
            <a:srgbClr val="FEB0F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800000"/>
                </a:solidFill>
              </a:rPr>
              <a:t>Художественно-эстетическое развитие</a:t>
            </a:r>
            <a:endParaRPr lang="ru-RU" sz="1600" dirty="0">
              <a:solidFill>
                <a:srgbClr val="8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77456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48681"/>
            <a:ext cx="835292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 результат  работы  музея</a:t>
            </a:r>
          </a:p>
          <a:p>
            <a:pPr lvl="0" algn="ctr"/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способствует совершенствованию образовательно-воспитательного процесса, повышению его эффективности в обучении и воспитании дошкольников, позволит значительно повысить качество нравственного и патриотического воспитания. Будет способствовать активной социализации и воспитанию творческой личности ребёнка средствами музейной педагогики.</a:t>
            </a:r>
          </a:p>
          <a:p>
            <a:pPr lvl="0" algn="ctr"/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в образовательном учреждении помогает воспитывать у дошкольников исследовательскую активность, развивает творческое мышление, прививает навыки самостоятельного приобретения знаний.</a:t>
            </a:r>
          </a:p>
          <a:p>
            <a:pPr lvl="0" algn="ctr"/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Планируемая образовательная деятельность музея «В гостях у сказки» в полной мере может способствовать формированию необходимых качеств личности воспитанников, достижений поставленных целей и задач.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68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4525963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ru-RU" dirty="0"/>
          </a:p>
          <a:p>
            <a:pPr algn="just"/>
            <a:r>
              <a:rPr lang="ru-RU" sz="1800" dirty="0" smtClean="0"/>
              <a:t>Экспонаты  музея:</a:t>
            </a:r>
          </a:p>
          <a:p>
            <a:pPr algn="just"/>
            <a:r>
              <a:rPr lang="ru-RU" sz="1800" dirty="0" smtClean="0"/>
              <a:t>1. Герои сказок  куклы, одетые в персонажей сказок, вязанные игрушки</a:t>
            </a:r>
          </a:p>
          <a:p>
            <a:pPr algn="just"/>
            <a:r>
              <a:rPr lang="ru-RU" sz="1800" dirty="0" smtClean="0"/>
              <a:t>2. «Волшебные предметы». Предметы – атрибуты сказок.</a:t>
            </a:r>
          </a:p>
          <a:p>
            <a:pPr algn="just"/>
            <a:r>
              <a:rPr lang="ru-RU" sz="1800" dirty="0" smtClean="0"/>
              <a:t>3.Игры « Узнай сказку», «Расскажи сказку»</a:t>
            </a:r>
          </a:p>
          <a:p>
            <a:pPr algn="just"/>
            <a:r>
              <a:rPr lang="ru-RU" sz="1800" dirty="0" smtClean="0"/>
              <a:t>4.Сюжетные композиции</a:t>
            </a:r>
          </a:p>
          <a:p>
            <a:pPr algn="just"/>
            <a:r>
              <a:rPr lang="ru-RU" sz="1800" dirty="0" smtClean="0"/>
              <a:t>5. Сюжетные композиции к сказкам</a:t>
            </a:r>
          </a:p>
          <a:p>
            <a:pPr algn="just"/>
            <a:r>
              <a:rPr lang="ru-RU" sz="1800" dirty="0" smtClean="0"/>
              <a:t>«Гуси –лебеди», «Три медведя», « Снежная королева»</a:t>
            </a:r>
          </a:p>
          <a:p>
            <a:pPr algn="just"/>
            <a:r>
              <a:rPr lang="ru-RU" sz="1800" dirty="0" smtClean="0"/>
              <a:t>6. Портреты сказочников</a:t>
            </a:r>
          </a:p>
          <a:p>
            <a:pPr algn="just"/>
            <a:r>
              <a:rPr lang="ru-RU" sz="1800" dirty="0" smtClean="0"/>
              <a:t>7. Загадки про сказки.</a:t>
            </a:r>
          </a:p>
          <a:p>
            <a:pPr algn="just"/>
            <a:r>
              <a:rPr lang="ru-RU" sz="1800" dirty="0" smtClean="0"/>
              <a:t>8 Работы детей на основе </a:t>
            </a:r>
            <a:r>
              <a:rPr lang="ru-RU" sz="1800" smtClean="0"/>
              <a:t>экспозиции музея.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Характеристика  музея: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0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692696"/>
            <a:ext cx="8445624" cy="5832648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22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18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|1.1|1.2|1.1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567</TotalTime>
  <Words>401</Words>
  <Application>Microsoft Office PowerPoint</Application>
  <PresentationFormat>Экран (4:3)</PresentationFormat>
  <Paragraphs>53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Муниципальное бюджетное дошкольное образовательное учреждение детский сад  № 55 </vt:lpstr>
      <vt:lpstr>Уважаемые родители!</vt:lpstr>
      <vt:lpstr>Презентация PowerPoint</vt:lpstr>
      <vt:lpstr>Презентация PowerPoint</vt:lpstr>
      <vt:lpstr>Презентация PowerPoint</vt:lpstr>
      <vt:lpstr>Презентация PowerPoint</vt:lpstr>
      <vt:lpstr>Характеристика  музея: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программа ДОУ в соответствии с ФГОС</dc:title>
  <dc:creator>User</dc:creator>
  <cp:lastModifiedBy>методист</cp:lastModifiedBy>
  <cp:revision>56</cp:revision>
  <dcterms:created xsi:type="dcterms:W3CDTF">2015-03-03T12:13:49Z</dcterms:created>
  <dcterms:modified xsi:type="dcterms:W3CDTF">2006-01-24T10:50:31Z</dcterms:modified>
</cp:coreProperties>
</file>