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5" r:id="rId5"/>
    <p:sldId id="266" r:id="rId6"/>
    <p:sldId id="261" r:id="rId7"/>
    <p:sldId id="262" r:id="rId8"/>
    <p:sldId id="263" r:id="rId9"/>
    <p:sldId id="267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CC3399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3" d="100"/>
          <a:sy n="93" d="100"/>
        </p:scale>
        <p:origin x="-274" y="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77CD979-6CB4-4771-863A-F3CEC5F72509}" type="datetime1">
              <a:rPr lang="ru-RU" smtClean="0"/>
              <a:t>01.12.2021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444FEA7-A6A1-4C1B-A1CF-B68B41EC1A8E}" type="datetime1">
              <a:rPr lang="ru-RU" smtClean="0"/>
              <a:t>01.12.2021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7D5C-F95A-42A3-88EC-882E2435144E}" type="datetime1">
              <a:rPr lang="ru-RU" smtClean="0"/>
              <a:t>01.12.2021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880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E775-1C9E-48DD-93B9-3187A540B86B}" type="datetime1">
              <a:rPr lang="ru-RU" smtClean="0"/>
              <a:t>01.12.2021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75793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E775-1C9E-48DD-93B9-3187A540B86B}" type="datetime1">
              <a:rPr lang="ru-RU" smtClean="0"/>
              <a:t>01.12.2021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0611529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E775-1C9E-48DD-93B9-3187A540B86B}" type="datetime1">
              <a:rPr lang="ru-RU" smtClean="0"/>
              <a:t>01.12.2021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12891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E775-1C9E-48DD-93B9-3187A540B86B}" type="datetime1">
              <a:rPr lang="ru-RU" smtClean="0"/>
              <a:t>01.12.2021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5104286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E775-1C9E-48DD-93B9-3187A540B86B}" type="datetime1">
              <a:rPr lang="ru-RU" smtClean="0"/>
              <a:t>01.12.2021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68312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E775-1C9E-48DD-93B9-3187A540B86B}" type="datetime1">
              <a:rPr lang="ru-RU" smtClean="0"/>
              <a:t>01.12.2021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72437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E775-1C9E-48DD-93B9-3187A540B86B}" type="datetime1">
              <a:rPr lang="ru-RU" smtClean="0"/>
              <a:t>01.12.2021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80434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E775-1C9E-48DD-93B9-3187A540B86B}" type="datetime1">
              <a:rPr lang="ru-RU" smtClean="0"/>
              <a:t>01.12.2021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18852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3CEE-22B0-4537-8D57-A0FA5AADADF2}" type="datetime1">
              <a:rPr lang="ru-RU" smtClean="0"/>
              <a:t>01.12.2021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140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E775-1C9E-48DD-93B9-3187A540B86B}" type="datetime1">
              <a:rPr lang="ru-RU" smtClean="0"/>
              <a:t>01.12.2021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13507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E775-1C9E-48DD-93B9-3187A540B86B}" type="datetime1">
              <a:rPr lang="ru-RU" smtClean="0"/>
              <a:t>01.12.2021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96362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A373D8-060E-42D4-83B5-67EE9C99EB76}" type="datetime1">
              <a:rPr lang="ru-RU" smtClean="0"/>
              <a:t>01.12.2021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72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039D93-8FE6-4FAB-8379-7097A2FFC7EA}" type="datetime1">
              <a:rPr lang="ru-RU" smtClean="0"/>
              <a:t>01.12.2021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88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E775-1C9E-48DD-93B9-3187A540B86B}" type="datetime1">
              <a:rPr lang="ru-RU" smtClean="0"/>
              <a:t>01.12.2021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77724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225BED9-9D02-4AA4-868D-12B5B80D13D4}" type="datetime1">
              <a:rPr lang="ru-RU" smtClean="0"/>
              <a:t>01.12.2021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6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BE775-1C9E-48DD-93B9-3187A540B86B}" type="datetime1">
              <a:rPr lang="ru-RU" smtClean="0"/>
              <a:t>01.12.2021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9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22" y="436735"/>
            <a:ext cx="9676659" cy="619708"/>
          </a:xfrm>
        </p:spPr>
        <p:txBody>
          <a:bodyPr rtlCol="0">
            <a:noAutofit/>
          </a:bodyPr>
          <a:lstStyle/>
          <a:p>
            <a:pPr algn="ctr"/>
            <a:r>
              <a:rPr lang="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МБДОУ ДЕТСКИЙ САД №</a:t>
            </a:r>
            <a:r>
              <a:rPr lang="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г.Тверь</a:t>
            </a:r>
            <a:endParaRPr lang="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2458" y="2050742"/>
            <a:ext cx="4998795" cy="3000651"/>
          </a:xfrm>
        </p:spPr>
        <p:txBody>
          <a:bodyPr rtlCol="0">
            <a:normAutofit/>
          </a:bodyPr>
          <a:lstStyle/>
          <a:p>
            <a:pPr rtl="0"/>
            <a:r>
              <a:rPr lang="ru" sz="4000" dirty="0">
                <a:solidFill>
                  <a:srgbClr val="CC3399"/>
                </a:solidFill>
              </a:rPr>
              <a:t>«</a:t>
            </a:r>
            <a:r>
              <a:rPr lang="ru-RU" sz="4000" dirty="0">
                <a:solidFill>
                  <a:srgbClr val="CC3399"/>
                </a:solidFill>
              </a:rPr>
              <a:t>Здоровые</a:t>
            </a:r>
            <a:r>
              <a:rPr lang="ru" sz="4000" dirty="0">
                <a:solidFill>
                  <a:srgbClr val="CC3399"/>
                </a:solidFill>
              </a:rPr>
              <a:t> зубы – красивая улыбка»</a:t>
            </a:r>
          </a:p>
          <a:p>
            <a:pPr rtl="0"/>
            <a:endParaRPr lang="ru" sz="1900" dirty="0">
              <a:solidFill>
                <a:schemeClr val="tx1"/>
              </a:solidFill>
            </a:endParaRPr>
          </a:p>
          <a:p>
            <a:pPr algn="l" rtl="0"/>
            <a:r>
              <a:rPr lang="ru" sz="1400" dirty="0">
                <a:solidFill>
                  <a:schemeClr val="tx1"/>
                </a:solidFill>
              </a:rPr>
              <a:t>Подготовили: </a:t>
            </a:r>
            <a:r>
              <a:rPr lang="ru" sz="1200" dirty="0">
                <a:solidFill>
                  <a:schemeClr val="tx1"/>
                </a:solidFill>
              </a:rPr>
              <a:t>Воспитатель</a:t>
            </a:r>
            <a:r>
              <a:rPr lang="ru" sz="1400" dirty="0">
                <a:solidFill>
                  <a:schemeClr val="tx1"/>
                </a:solidFill>
              </a:rPr>
              <a:t> </a:t>
            </a:r>
            <a:r>
              <a:rPr lang="ru" sz="1400" dirty="0" smtClean="0">
                <a:solidFill>
                  <a:schemeClr val="tx1"/>
                </a:solidFill>
              </a:rPr>
              <a:t>-Тачаева </a:t>
            </a:r>
            <a:r>
              <a:rPr lang="ru" sz="1400" dirty="0">
                <a:solidFill>
                  <a:schemeClr val="tx1"/>
                </a:solidFill>
              </a:rPr>
              <a:t>Т.В.</a:t>
            </a:r>
          </a:p>
          <a:p>
            <a:pPr algn="l" rtl="0"/>
            <a:r>
              <a:rPr lang="ru" sz="1200" dirty="0">
                <a:solidFill>
                  <a:schemeClr val="tx1"/>
                </a:solidFill>
              </a:rPr>
              <a:t>Инструктор по </a:t>
            </a:r>
            <a:r>
              <a:rPr lang="ru" sz="1200" dirty="0" smtClean="0">
                <a:solidFill>
                  <a:schemeClr val="tx1"/>
                </a:solidFill>
              </a:rPr>
              <a:t>физической культуре </a:t>
            </a:r>
            <a:r>
              <a:rPr lang="ru" sz="1200" dirty="0" smtClean="0">
                <a:solidFill>
                  <a:schemeClr val="tx1"/>
                </a:solidFill>
              </a:rPr>
              <a:t>- </a:t>
            </a:r>
            <a:r>
              <a:rPr lang="ru" sz="1400" dirty="0">
                <a:solidFill>
                  <a:schemeClr val="tx1"/>
                </a:solidFill>
              </a:rPr>
              <a:t>Светлорусова Е.Г.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B4366F56-347C-4411-9939-677C2718F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736" y="1983982"/>
            <a:ext cx="3470196" cy="340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69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1FA43331-911B-44A3-A1D7-3EC0A37B92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60" y="90995"/>
            <a:ext cx="8629095" cy="6345911"/>
          </a:xfrm>
        </p:spPr>
      </p:pic>
    </p:spTree>
    <p:extLst>
      <p:ext uri="{BB962C8B-B14F-4D97-AF65-F5344CB8AC3E}">
        <p14:creationId xmlns:p14="http://schemas.microsoft.com/office/powerpoint/2010/main" val="141051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77B4B24-CE7C-497B-AE6A-DDB10C4EC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443" y="568171"/>
            <a:ext cx="9552373" cy="5273336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rgbClr val="CC00CC"/>
                </a:solidFill>
                <a:latin typeface="Monotype Corsiva" panose="03010101010201010101" pitchFamily="66" charset="0"/>
              </a:rPr>
              <a:t>«Когда улыбкой день освещается,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CC00CC"/>
                </a:solidFill>
                <a:latin typeface="Monotype Corsiva" panose="03010101010201010101" pitchFamily="66" charset="0"/>
              </a:rPr>
              <a:t>                                       чудесным образом все получается».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CC00CC"/>
                </a:solidFill>
                <a:latin typeface="Monotype Corsiva" panose="03010101010201010101" pitchFamily="66" charset="0"/>
              </a:rPr>
              <a:t> 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CC00CC"/>
                </a:solidFill>
                <a:latin typeface="Monotype Corsiva" panose="03010101010201010101" pitchFamily="66" charset="0"/>
              </a:rPr>
              <a:t>«Проснувшись утром, главное – улыбнись.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CC00CC"/>
                </a:solidFill>
                <a:latin typeface="Monotype Corsiva" panose="03010101010201010101" pitchFamily="66" charset="0"/>
              </a:rPr>
              <a:t>                                                  Всегда начинай свой день с улыбки».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CC00CC"/>
                </a:solidFill>
                <a:latin typeface="Monotype Corsiva" panose="03010101010201010101" pitchFamily="66" charset="0"/>
              </a:rPr>
              <a:t>                                                               </a:t>
            </a:r>
            <a:r>
              <a:rPr lang="ru-RU" dirty="0">
                <a:solidFill>
                  <a:srgbClr val="CC00CC"/>
                </a:solidFill>
                <a:latin typeface="Monotype Corsiva" panose="03010101010201010101" pitchFamily="66" charset="0"/>
              </a:rPr>
              <a:t>Уильям Клод </a:t>
            </a:r>
            <a:r>
              <a:rPr lang="ru-RU" dirty="0" err="1">
                <a:solidFill>
                  <a:srgbClr val="CC00CC"/>
                </a:solidFill>
                <a:latin typeface="Monotype Corsiva" panose="03010101010201010101" pitchFamily="66" charset="0"/>
              </a:rPr>
              <a:t>Филдс</a:t>
            </a:r>
            <a:endParaRPr lang="ru-RU" dirty="0">
              <a:solidFill>
                <a:srgbClr val="CC00CC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CC00CC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dirty="0"/>
              <a:t>                          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1D79FBCB-F4CB-4ABB-BBF6-CF4A998BA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15" y="2867487"/>
            <a:ext cx="3920232" cy="39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70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302BC85-3101-40EA-9238-59D618441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3065"/>
            <a:ext cx="8596668" cy="5828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знания детей о здоровье, гигиене полости рта, здоровом образе жизни, полезных и вредных привычках.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Учить детей </a:t>
            </a:r>
            <a:r>
              <a:rPr lang="ru-RU" sz="240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заботится о здоровье зубов и десен.</a:t>
            </a:r>
            <a:endParaRPr lang="ru-RU" sz="2400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Совершенствовать навыки пользования предметами личной гигиены.</a:t>
            </a:r>
          </a:p>
          <a:p>
            <a:r>
              <a:rPr lang="ru-RU" sz="240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Продолжить формировать 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знания о витаминах и их пользе для организма человека.</a:t>
            </a:r>
          </a:p>
          <a:p>
            <a:endParaRPr lang="ru-RU" sz="2400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3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2E3C17-6AD7-4DD5-AE37-EAD462134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46229"/>
            <a:ext cx="8596668" cy="569513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Артикуляционная гимнастика «Чистим зубки».</a:t>
            </a:r>
          </a:p>
          <a:p>
            <a:pPr marL="0" indent="0">
              <a:buNone/>
            </a:pPr>
            <a:r>
              <a:rPr lang="ru-RU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: выработка полноценных движений и определенных положений органов артикуляционного аппарата, умение объединять простые движения в сложные, необходимые для правильного произнесения звуков</a:t>
            </a:r>
            <a:r>
              <a:rPr lang="ru-RU" sz="1600" b="0" i="0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B90B9E28-570D-498E-8EC1-A02126DBBE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4" t="-1488" r="15706" b="-1"/>
          <a:stretch/>
        </p:blipFill>
        <p:spPr bwMode="auto">
          <a:xfrm>
            <a:off x="677334" y="2875457"/>
            <a:ext cx="4039339" cy="316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xmlns="" id="{71CE66A4-DD6C-4B34-94F3-31C26FC8A9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5" t="2433" r="15692" b="-2432"/>
          <a:stretch/>
        </p:blipFill>
        <p:spPr bwMode="auto">
          <a:xfrm>
            <a:off x="6596108" y="1836931"/>
            <a:ext cx="4492102" cy="329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21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176F300-6A51-46DC-8B9E-1D9563861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50417"/>
            <a:ext cx="8596668" cy="549094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Дидактическая игра «Полезное и вредное».</a:t>
            </a:r>
          </a:p>
          <a:p>
            <a:pPr marL="0" indent="0">
              <a:buNone/>
            </a:pPr>
            <a:r>
              <a:rPr lang="ru-RU" sz="1400" dirty="0"/>
              <a:t>Цель: </a:t>
            </a:r>
            <a:r>
              <a:rPr lang="ru-RU" sz="1400" dirty="0" smtClean="0"/>
              <a:t>закрепление знаний </a:t>
            </a:r>
            <a:r>
              <a:rPr lang="ru-RU" sz="1400" dirty="0" smtClean="0"/>
              <a:t>детей </a:t>
            </a:r>
            <a:r>
              <a:rPr lang="ru-RU" sz="1400" dirty="0"/>
              <a:t>о</a:t>
            </a:r>
            <a:r>
              <a:rPr lang="ru-RU" sz="1400" dirty="0" smtClean="0"/>
              <a:t> полезных </a:t>
            </a:r>
            <a:r>
              <a:rPr lang="ru-RU" sz="1400" dirty="0"/>
              <a:t>и </a:t>
            </a:r>
            <a:r>
              <a:rPr lang="ru-RU" sz="1400" dirty="0" smtClean="0"/>
              <a:t>вредных продуктах </a:t>
            </a:r>
            <a:r>
              <a:rPr lang="ru-RU" sz="1400" dirty="0"/>
              <a:t>питания, </a:t>
            </a:r>
            <a:r>
              <a:rPr lang="ru-RU" sz="1400" dirty="0" smtClean="0"/>
              <a:t>витаминах </a:t>
            </a:r>
            <a:r>
              <a:rPr lang="ru-RU" sz="1400" dirty="0"/>
              <a:t>и их </a:t>
            </a:r>
            <a:r>
              <a:rPr lang="ru-RU" sz="1400" dirty="0" smtClean="0"/>
              <a:t>значении в </a:t>
            </a:r>
            <a:r>
              <a:rPr lang="ru-RU" sz="1400" dirty="0"/>
              <a:t>жизни человека.</a:t>
            </a:r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21D057E3-4494-4316-8F2B-65F9C8B81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555" y="2612571"/>
            <a:ext cx="4536218" cy="209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xmlns="" id="{A7EE5815-A8FB-451F-8C17-492EB1C99C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9" b="22718"/>
          <a:stretch/>
        </p:blipFill>
        <p:spPr bwMode="auto">
          <a:xfrm>
            <a:off x="751510" y="2033634"/>
            <a:ext cx="3163887" cy="366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xmlns="" id="{AA399494-1982-4EB0-8AA7-D51FDE543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00" b="25437"/>
          <a:stretch/>
        </p:blipFill>
        <p:spPr bwMode="auto">
          <a:xfrm>
            <a:off x="8774270" y="200395"/>
            <a:ext cx="3163887" cy="366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68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6745977-DF14-4492-B865-BD913BFB0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30819"/>
            <a:ext cx="8821773" cy="581054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Формы работы с детьми:</a:t>
            </a:r>
            <a:endParaRPr lang="ru-RU" dirty="0"/>
          </a:p>
          <a:p>
            <a:pPr>
              <a:buAutoNum type="arabicPeriod"/>
            </a:pPr>
            <a:r>
              <a:rPr lang="ru-RU" dirty="0" smtClean="0"/>
              <a:t>Беседы;</a:t>
            </a:r>
          </a:p>
          <a:p>
            <a:pPr>
              <a:buAutoNum type="arabicPeriod"/>
            </a:pPr>
            <a:r>
              <a:rPr lang="ru-RU" dirty="0" smtClean="0"/>
              <a:t>Дидактические игры;</a:t>
            </a:r>
          </a:p>
          <a:p>
            <a:pPr>
              <a:buAutoNum type="arabicPeriod"/>
            </a:pPr>
            <a:r>
              <a:rPr lang="ru-RU" dirty="0" smtClean="0"/>
              <a:t>Подвижные игры;</a:t>
            </a:r>
          </a:p>
          <a:p>
            <a:pPr>
              <a:buAutoNum type="arabicPeriod"/>
            </a:pPr>
            <a:r>
              <a:rPr lang="ru-RU" dirty="0" smtClean="0"/>
              <a:t>Малоподвижные игры. </a:t>
            </a:r>
          </a:p>
          <a:p>
            <a:pPr>
              <a:buAutoNum type="arabicPeriod"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DDF8A4E-9CEE-4821-B355-0B817FA160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4" t="10078" r="1897" b="9294"/>
          <a:stretch/>
        </p:blipFill>
        <p:spPr>
          <a:xfrm>
            <a:off x="6871317" y="159797"/>
            <a:ext cx="3382392" cy="4086111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129FC7E0-F5B0-482F-9474-9AF5175E65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5" t="18213" r="13114" b="1773"/>
          <a:stretch/>
        </p:blipFill>
        <p:spPr bwMode="auto">
          <a:xfrm>
            <a:off x="559293" y="3311370"/>
            <a:ext cx="5454255" cy="321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42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C00E62-CEE6-4AE1-BD39-9B40C157F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8" y="363984"/>
            <a:ext cx="8856752" cy="5677378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>
                <a:solidFill>
                  <a:srgbClr val="CC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Дидактическая игра «Чудесный мешочек». </a:t>
            </a:r>
          </a:p>
          <a:p>
            <a:pPr marL="0" indent="0">
              <a:buNone/>
            </a:pP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: Совершенствовать 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тактильные</a:t>
            </a:r>
          </a:p>
          <a:p>
            <a:pPr marL="0" indent="0">
              <a:buNone/>
            </a:pP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ощущения и восприятие</a:t>
            </a:r>
            <a:endParaRPr lang="ru-RU" sz="2000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3FDAF784-9421-4AAB-BC81-3B778FD738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7" r="7231" b="11909"/>
          <a:stretch/>
        </p:blipFill>
        <p:spPr bwMode="auto">
          <a:xfrm>
            <a:off x="5965751" y="1148931"/>
            <a:ext cx="2885286" cy="558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0F34458-24E9-404E-8D00-C67F2D5D06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90" y="2325949"/>
            <a:ext cx="4690893" cy="351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2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87F4032-2DA0-47E5-B941-B6FF36A49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68" y="204187"/>
            <a:ext cx="8596668" cy="5837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rgbClr val="FF0000"/>
                </a:solidFill>
                <a:latin typeface="Monotype Corsiva" panose="03010101010201010101" pitchFamily="66" charset="0"/>
              </a:rPr>
              <a:t>Самомассаж и пальчиковая гимнастика.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Monotype Corsiva" panose="03010101010201010101" pitchFamily="66" charset="0"/>
              </a:rPr>
              <a:t>Цель: профилактика простудных заболеваний, </a:t>
            </a:r>
            <a:r>
              <a:rPr lang="ru-RU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повышение </a:t>
            </a:r>
            <a:r>
              <a:rPr lang="ru-RU" dirty="0">
                <a:solidFill>
                  <a:schemeClr val="tx1"/>
                </a:solidFill>
                <a:latin typeface="Monotype Corsiva" panose="03010101010201010101" pitchFamily="66" charset="0"/>
              </a:rPr>
              <a:t>функциональной деятельности головного мозга, тонизирование всего организма, развитие мелкой моторики, формирование ловкости и умения управления своими движениями. 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6139EF73-B37A-4CB7-912D-ABACCE7550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" t="6776" r="15370" b="255"/>
          <a:stretch/>
        </p:blipFill>
        <p:spPr bwMode="auto">
          <a:xfrm>
            <a:off x="125799" y="4402097"/>
            <a:ext cx="4395894" cy="234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6C70A383-A6F3-4F3A-B297-05940FBB02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" t="11304" r="7967" b="-998"/>
          <a:stretch/>
        </p:blipFill>
        <p:spPr bwMode="auto">
          <a:xfrm>
            <a:off x="6224365" y="1901516"/>
            <a:ext cx="5612818" cy="26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xmlns="" id="{ECDF4D56-566D-4BE1-A220-8DED4A115B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2" b="15321"/>
          <a:stretch/>
        </p:blipFill>
        <p:spPr bwMode="auto">
          <a:xfrm>
            <a:off x="5712094" y="4694067"/>
            <a:ext cx="4881926" cy="195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xmlns="" id="{55C2F559-8B48-485B-BACE-9F70D40079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21" b="14717"/>
          <a:stretch/>
        </p:blipFill>
        <p:spPr bwMode="auto">
          <a:xfrm>
            <a:off x="762559" y="2154915"/>
            <a:ext cx="4608932" cy="204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27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43ABC538-30A4-4DC0-8E6A-327348AA0C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8" t="32" r="24311" b="-1419"/>
          <a:stretch/>
        </p:blipFill>
        <p:spPr>
          <a:xfrm>
            <a:off x="2086253" y="348746"/>
            <a:ext cx="7546019" cy="6316063"/>
          </a:xfrm>
        </p:spPr>
      </p:pic>
    </p:spTree>
    <p:extLst>
      <p:ext uri="{BB962C8B-B14F-4D97-AF65-F5344CB8AC3E}">
        <p14:creationId xmlns:p14="http://schemas.microsoft.com/office/powerpoint/2010/main" val="232208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191</TotalTime>
  <Words>235</Words>
  <Application>Microsoft Office PowerPoint</Application>
  <PresentationFormat>Произвольный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        МБДОУ ДЕТСКИЙ САД №55 г.Тверь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ДЕТСКИЙ САД №55</dc:title>
  <dc:creator>Татьяна Крыцина</dc:creator>
  <cp:lastModifiedBy>методист</cp:lastModifiedBy>
  <cp:revision>9</cp:revision>
  <dcterms:created xsi:type="dcterms:W3CDTF">2021-11-29T10:53:08Z</dcterms:created>
  <dcterms:modified xsi:type="dcterms:W3CDTF">2021-12-01T13:25:24Z</dcterms:modified>
</cp:coreProperties>
</file>